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3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003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565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813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46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03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7/12/16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591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7/12/16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40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7/12/16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0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7/12/16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863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7/12/16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6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7/12/16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33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E35F9-6BE9-5F44-AC61-1B808F67D686}" type="datetimeFigureOut">
              <a:rPr lang="en-US" smtClean="0"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8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Figure 1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372" y="2241550"/>
            <a:ext cx="467360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911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Figure </a:t>
            </a:r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27" y="2495550"/>
            <a:ext cx="35814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524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Figure </a:t>
            </a:r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13" y="1417638"/>
            <a:ext cx="7912100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51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4522</TotalTime>
  <Words>6</Words>
  <Application>Microsoft Macintosh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Figure 1</vt:lpstr>
      <vt:lpstr>Figure 2</vt:lpstr>
      <vt:lpstr>Figure 3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</dc:title>
  <dc:creator>Zhiwei Chen</dc:creator>
  <cp:lastModifiedBy>Zhiwei Chen</cp:lastModifiedBy>
  <cp:revision>14</cp:revision>
  <dcterms:created xsi:type="dcterms:W3CDTF">2016-07-09T00:16:14Z</dcterms:created>
  <dcterms:modified xsi:type="dcterms:W3CDTF">2016-07-14T01:49:45Z</dcterms:modified>
</cp:coreProperties>
</file>